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67" r:id="rId4"/>
    <p:sldId id="268" r:id="rId5"/>
    <p:sldId id="269" r:id="rId6"/>
    <p:sldId id="270" r:id="rId7"/>
    <p:sldId id="271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C9B"/>
    <a:srgbClr val="BCC0C6"/>
    <a:srgbClr val="464C4A"/>
    <a:srgbClr val="503934"/>
    <a:srgbClr val="7C4D25"/>
    <a:srgbClr val="2C3C4F"/>
    <a:srgbClr val="39464E"/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9"/>
  </p:normalViewPr>
  <p:slideViewPr>
    <p:cSldViewPr>
      <p:cViewPr>
        <p:scale>
          <a:sx n="95" d="100"/>
          <a:sy n="95" d="100"/>
        </p:scale>
        <p:origin x="100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t>7/31/17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3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0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30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t>7/31/17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t>7/31/17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t>7/31/17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t>7/31/17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t>7/31/17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t>7/31/17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WORLD OF </a:t>
            </a:r>
            <a:r>
              <a:rPr lang="pt-B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DRONE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300" dirty="0" smtClean="0">
                <a:solidFill>
                  <a:srgbClr val="54BC9B"/>
                </a:solidFill>
              </a:rPr>
              <a:t>Design</a:t>
            </a:r>
            <a:r>
              <a:rPr lang="pt-BR" sz="3000" b="1" spc="300" dirty="0">
                <a:solidFill>
                  <a:srgbClr val="54BC9B"/>
                </a:solidFill>
              </a:rPr>
              <a:t>: </a:t>
            </a:r>
            <a:r>
              <a:rPr lang="pt-BR" sz="3000" b="1" spc="300" dirty="0" err="1">
                <a:solidFill>
                  <a:srgbClr val="54BC9B"/>
                </a:solidFill>
              </a:rPr>
              <a:t>Manned</a:t>
            </a:r>
            <a:r>
              <a:rPr lang="pt-BR" sz="3000" b="1" spc="300" dirty="0">
                <a:solidFill>
                  <a:srgbClr val="54BC9B"/>
                </a:solidFill>
              </a:rPr>
              <a:t> </a:t>
            </a:r>
            <a:r>
              <a:rPr lang="pt-BR" sz="3000" b="1" spc="300" dirty="0" err="1">
                <a:solidFill>
                  <a:srgbClr val="54BC9B"/>
                </a:solidFill>
              </a:rPr>
              <a:t>Aircraft</a:t>
            </a:r>
            <a:r>
              <a:rPr lang="pt-BR" sz="3000" b="1" spc="300" dirty="0">
                <a:solidFill>
                  <a:srgbClr val="54BC9B"/>
                </a:solidFill>
              </a:rPr>
              <a:t> </a:t>
            </a:r>
            <a:r>
              <a:rPr lang="pt-BR" sz="3000" b="1" spc="300" dirty="0" err="1">
                <a:solidFill>
                  <a:srgbClr val="54BC9B"/>
                </a:solidFill>
              </a:rPr>
              <a:t>vs</a:t>
            </a:r>
            <a:r>
              <a:rPr lang="pt-BR" sz="3000" b="1" spc="300" dirty="0">
                <a:solidFill>
                  <a:srgbClr val="54BC9B"/>
                </a:solidFill>
              </a:rPr>
              <a:t> </a:t>
            </a:r>
            <a:r>
              <a:rPr lang="pt-BR" sz="3000" b="1" spc="300" dirty="0" smtClean="0">
                <a:solidFill>
                  <a:srgbClr val="54BC9B"/>
                </a:solidFill>
              </a:rPr>
              <a:t>UAV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Design: </a:t>
            </a:r>
            <a:r>
              <a:rPr lang="pt-BR" sz="3400" b="1" spc="600" dirty="0" err="1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Manned</a:t>
            </a: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</a:t>
            </a:r>
            <a:r>
              <a:rPr lang="pt-BR" sz="3400" b="1" spc="600" dirty="0" err="1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Aircraft</a:t>
            </a: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</a:t>
            </a:r>
            <a:r>
              <a:rPr lang="pt-BR" sz="3400" b="1" spc="600" dirty="0" err="1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vs</a:t>
            </a:r>
            <a:r>
              <a:rPr lang="pt-BR" sz="34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UAV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772816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 err="1" smtClean="0">
                <a:solidFill>
                  <a:srgbClr val="54BC9B"/>
                </a:solidFill>
              </a:rPr>
              <a:t>Manned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unmanned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aircraft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of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the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same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type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generally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have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recognizably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>
                <a:solidFill>
                  <a:schemeClr val="bg1"/>
                </a:solidFill>
              </a:rPr>
              <a:t>similar </a:t>
            </a:r>
            <a:r>
              <a:rPr lang="pt-BR" sz="3000" b="1" spc="100" dirty="0" err="1">
                <a:solidFill>
                  <a:schemeClr val="bg1"/>
                </a:solidFill>
              </a:rPr>
              <a:t>physical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components</a:t>
            </a:r>
            <a:r>
              <a:rPr lang="pt-BR" sz="3000" b="1" spc="100" dirty="0">
                <a:solidFill>
                  <a:srgbClr val="54BC9B"/>
                </a:solidFill>
              </a:rPr>
              <a:t>. </a:t>
            </a:r>
            <a:endParaRPr lang="pt-BR" sz="3000" b="1" spc="100" dirty="0" smtClean="0">
              <a:solidFill>
                <a:srgbClr val="54BC9B"/>
              </a:solidFill>
            </a:endParaRPr>
          </a:p>
          <a:p>
            <a:endParaRPr lang="pt-BR" sz="3000" b="1" spc="100" dirty="0">
              <a:solidFill>
                <a:srgbClr val="54BC9B"/>
              </a:solidFill>
            </a:endParaRPr>
          </a:p>
          <a:p>
            <a:r>
              <a:rPr lang="pt-BR" sz="3000" b="1" spc="100" dirty="0" smtClean="0">
                <a:solidFill>
                  <a:srgbClr val="54BC9B"/>
                </a:solidFill>
              </a:rPr>
              <a:t>The </a:t>
            </a:r>
            <a:r>
              <a:rPr lang="pt-BR" sz="3000" b="1" spc="100" dirty="0" err="1">
                <a:solidFill>
                  <a:srgbClr val="54BC9B"/>
                </a:solidFill>
              </a:rPr>
              <a:t>main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exceptions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are </a:t>
            </a:r>
            <a:r>
              <a:rPr lang="pt-BR" sz="3000" b="1" spc="100" dirty="0" err="1">
                <a:solidFill>
                  <a:srgbClr val="54BC9B"/>
                </a:solidFill>
              </a:rPr>
              <a:t>the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cockpit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environmental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control</a:t>
            </a:r>
            <a:r>
              <a:rPr lang="pt-BR" sz="3000" b="1" spc="100" dirty="0">
                <a:solidFill>
                  <a:srgbClr val="54BC9B"/>
                </a:solidFill>
              </a:rPr>
              <a:t> system </a:t>
            </a:r>
            <a:r>
              <a:rPr lang="pt-BR" sz="3000" b="1" spc="100" dirty="0" err="1">
                <a:solidFill>
                  <a:srgbClr val="54BC9B"/>
                </a:solidFill>
              </a:rPr>
              <a:t>or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life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support</a:t>
            </a:r>
            <a:r>
              <a:rPr lang="pt-BR" sz="3000" b="1" spc="100" dirty="0">
                <a:solidFill>
                  <a:srgbClr val="54BC9B"/>
                </a:solidFill>
              </a:rPr>
              <a:t> systems</a:t>
            </a:r>
            <a:r>
              <a:rPr lang="pt-BR" sz="3000" b="1" spc="100" dirty="0" smtClean="0">
                <a:solidFill>
                  <a:srgbClr val="54BC9B"/>
                </a:solidFill>
              </a:rPr>
              <a:t>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909936" y="4017775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 smtClean="0">
                <a:solidFill>
                  <a:srgbClr val="BCC0C6"/>
                </a:solidFill>
              </a:rPr>
              <a:t>Some </a:t>
            </a:r>
            <a:r>
              <a:rPr lang="pt-BR" sz="3000" b="1" spc="100" dirty="0" err="1">
                <a:solidFill>
                  <a:srgbClr val="BCC0C6"/>
                </a:solidFill>
              </a:rPr>
              <a:t>UAVs</a:t>
            </a:r>
            <a:r>
              <a:rPr lang="pt-BR" sz="3000" b="1" spc="100" dirty="0">
                <a:solidFill>
                  <a:srgbClr val="BCC0C6"/>
                </a:solidFill>
              </a:rPr>
              <a:t> </a:t>
            </a:r>
            <a:r>
              <a:rPr lang="pt-BR" sz="3000" b="1" spc="100" dirty="0" err="1">
                <a:solidFill>
                  <a:srgbClr val="BCC0C6"/>
                </a:solidFill>
              </a:rPr>
              <a:t>carry</a:t>
            </a:r>
            <a:r>
              <a:rPr lang="pt-BR" sz="3000" b="1" spc="100" dirty="0">
                <a:solidFill>
                  <a:srgbClr val="BCC0C6"/>
                </a:solidFill>
              </a:rPr>
              <a:t> </a:t>
            </a:r>
            <a:r>
              <a:rPr lang="pt-BR" sz="3000" b="1" spc="100" dirty="0" err="1">
                <a:solidFill>
                  <a:srgbClr val="BCC0C6"/>
                </a:solidFill>
              </a:rPr>
              <a:t>payloads</a:t>
            </a:r>
            <a:r>
              <a:rPr lang="pt-BR" sz="3000" b="1" spc="100" dirty="0">
                <a:solidFill>
                  <a:srgbClr val="BCC0C6"/>
                </a:solidFill>
              </a:rPr>
              <a:t> (</a:t>
            </a:r>
            <a:r>
              <a:rPr lang="pt-BR" sz="3000" b="1" spc="100" dirty="0" err="1">
                <a:solidFill>
                  <a:srgbClr val="BCC0C6"/>
                </a:solidFill>
              </a:rPr>
              <a:t>such</a:t>
            </a:r>
            <a:r>
              <a:rPr lang="pt-BR" sz="3000" b="1" spc="100" dirty="0">
                <a:solidFill>
                  <a:srgbClr val="BCC0C6"/>
                </a:solidFill>
              </a:rPr>
              <a:t> as a </a:t>
            </a:r>
            <a:r>
              <a:rPr lang="pt-BR" sz="3000" b="1" spc="100" dirty="0" err="1">
                <a:solidFill>
                  <a:srgbClr val="BCC0C6"/>
                </a:solidFill>
              </a:rPr>
              <a:t>camera</a:t>
            </a:r>
            <a:r>
              <a:rPr lang="pt-BR" sz="3000" b="1" spc="100" dirty="0">
                <a:solidFill>
                  <a:srgbClr val="BCC0C6"/>
                </a:solidFill>
              </a:rPr>
              <a:t>) </a:t>
            </a:r>
            <a:r>
              <a:rPr lang="pt-BR" sz="3000" b="1" spc="100" dirty="0" err="1">
                <a:solidFill>
                  <a:srgbClr val="BCC0C6"/>
                </a:solidFill>
              </a:rPr>
              <a:t>that</a:t>
            </a:r>
            <a:r>
              <a:rPr lang="pt-BR" sz="3000" b="1" spc="100" dirty="0">
                <a:solidFill>
                  <a:srgbClr val="BCC0C6"/>
                </a:solidFill>
              </a:rPr>
              <a:t> </a:t>
            </a:r>
            <a:r>
              <a:rPr lang="pt-BR" sz="3000" b="1" spc="100" dirty="0" err="1">
                <a:solidFill>
                  <a:srgbClr val="BCC0C6"/>
                </a:solidFill>
              </a:rPr>
              <a:t>weigh</a:t>
            </a:r>
            <a:r>
              <a:rPr lang="pt-BR" sz="3000" b="1" spc="100" dirty="0">
                <a:solidFill>
                  <a:srgbClr val="BCC0C6"/>
                </a:solidFill>
              </a:rPr>
              <a:t> </a:t>
            </a:r>
            <a:r>
              <a:rPr lang="pt-BR" sz="3000" b="1" spc="100" dirty="0" err="1">
                <a:solidFill>
                  <a:srgbClr val="BCC0C6"/>
                </a:solidFill>
              </a:rPr>
              <a:t>considerably</a:t>
            </a:r>
            <a:r>
              <a:rPr lang="pt-BR" sz="3000" b="1" spc="100" dirty="0">
                <a:solidFill>
                  <a:srgbClr val="BCC0C6"/>
                </a:solidFill>
              </a:rPr>
              <a:t> </a:t>
            </a:r>
            <a:r>
              <a:rPr lang="pt-BR" sz="3000" b="1" spc="100" dirty="0" err="1">
                <a:solidFill>
                  <a:srgbClr val="BCC0C6"/>
                </a:solidFill>
              </a:rPr>
              <a:t>less</a:t>
            </a:r>
            <a:r>
              <a:rPr lang="pt-BR" sz="3000" b="1" spc="100" dirty="0">
                <a:solidFill>
                  <a:srgbClr val="BCC0C6"/>
                </a:solidFill>
              </a:rPr>
              <a:t> </a:t>
            </a:r>
            <a:r>
              <a:rPr lang="pt-BR" sz="3000" b="1" spc="100" dirty="0" err="1">
                <a:solidFill>
                  <a:srgbClr val="BCC0C6"/>
                </a:solidFill>
              </a:rPr>
              <a:t>than</a:t>
            </a:r>
            <a:r>
              <a:rPr lang="pt-BR" sz="3000" b="1" spc="100" dirty="0">
                <a:solidFill>
                  <a:srgbClr val="BCC0C6"/>
                </a:solidFill>
              </a:rPr>
              <a:t> </a:t>
            </a:r>
            <a:r>
              <a:rPr lang="pt-BR" sz="3000" b="1" spc="100" dirty="0" err="1">
                <a:solidFill>
                  <a:srgbClr val="BCC0C6"/>
                </a:solidFill>
              </a:rPr>
              <a:t>an</a:t>
            </a:r>
            <a:r>
              <a:rPr lang="pt-BR" sz="3000" b="1" spc="100" dirty="0">
                <a:solidFill>
                  <a:srgbClr val="BCC0C6"/>
                </a:solidFill>
              </a:rPr>
              <a:t> </a:t>
            </a:r>
            <a:r>
              <a:rPr lang="pt-BR" sz="3000" b="1" spc="100" dirty="0" err="1">
                <a:solidFill>
                  <a:srgbClr val="BCC0C6"/>
                </a:solidFill>
              </a:rPr>
              <a:t>adult</a:t>
            </a:r>
            <a:r>
              <a:rPr lang="pt-BR" sz="3000" b="1" spc="100" dirty="0">
                <a:solidFill>
                  <a:srgbClr val="BCC0C6"/>
                </a:solidFill>
              </a:rPr>
              <a:t> </a:t>
            </a:r>
            <a:r>
              <a:rPr lang="pt-BR" sz="3000" b="1" spc="100" dirty="0" err="1">
                <a:solidFill>
                  <a:srgbClr val="BCC0C6"/>
                </a:solidFill>
              </a:rPr>
              <a:t>human</a:t>
            </a:r>
            <a:r>
              <a:rPr lang="pt-BR" sz="3000" b="1" spc="100" dirty="0">
                <a:solidFill>
                  <a:srgbClr val="BCC0C6"/>
                </a:solidFill>
              </a:rPr>
              <a:t>, </a:t>
            </a:r>
            <a:r>
              <a:rPr lang="pt-BR" sz="3000" b="1" spc="100" dirty="0" err="1">
                <a:solidFill>
                  <a:srgbClr val="BCC0C6"/>
                </a:solidFill>
              </a:rPr>
              <a:t>and</a:t>
            </a:r>
            <a:r>
              <a:rPr lang="pt-BR" sz="3000" b="1" spc="100" dirty="0">
                <a:solidFill>
                  <a:srgbClr val="BCC0C6"/>
                </a:solidFill>
              </a:rPr>
              <a:t> as a </a:t>
            </a:r>
            <a:r>
              <a:rPr lang="pt-BR" sz="3000" b="1" spc="100" dirty="0" err="1">
                <a:solidFill>
                  <a:srgbClr val="BCC0C6"/>
                </a:solidFill>
              </a:rPr>
              <a:t>result</a:t>
            </a:r>
            <a:r>
              <a:rPr lang="pt-BR" sz="3000" b="1" spc="100" dirty="0">
                <a:solidFill>
                  <a:srgbClr val="BCC0C6"/>
                </a:solidFill>
              </a:rPr>
              <a:t> </a:t>
            </a:r>
            <a:r>
              <a:rPr lang="pt-BR" sz="3000" b="1" spc="100" dirty="0" err="1">
                <a:solidFill>
                  <a:srgbClr val="BCC0C6"/>
                </a:solidFill>
              </a:rPr>
              <a:t>can</a:t>
            </a:r>
            <a:r>
              <a:rPr lang="pt-BR" sz="3000" b="1" spc="100" dirty="0">
                <a:solidFill>
                  <a:srgbClr val="BCC0C6"/>
                </a:solidFill>
              </a:rPr>
              <a:t> </a:t>
            </a:r>
            <a:r>
              <a:rPr lang="pt-BR" sz="3000" b="1" spc="100" dirty="0" err="1">
                <a:solidFill>
                  <a:srgbClr val="BCC0C6"/>
                </a:solidFill>
              </a:rPr>
              <a:t>be</a:t>
            </a:r>
            <a:r>
              <a:rPr lang="pt-BR" sz="3000" b="1" spc="100" dirty="0">
                <a:solidFill>
                  <a:srgbClr val="BCC0C6"/>
                </a:solidFill>
              </a:rPr>
              <a:t> </a:t>
            </a:r>
            <a:r>
              <a:rPr lang="pt-BR" sz="3000" b="1" spc="100" dirty="0" err="1">
                <a:solidFill>
                  <a:srgbClr val="BCC0C6"/>
                </a:solidFill>
              </a:rPr>
              <a:t>considerably</a:t>
            </a:r>
            <a:r>
              <a:rPr lang="pt-BR" sz="3000" b="1" spc="100" dirty="0">
                <a:solidFill>
                  <a:srgbClr val="BCC0C6"/>
                </a:solidFill>
              </a:rPr>
              <a:t> </a:t>
            </a:r>
            <a:r>
              <a:rPr lang="pt-BR" sz="3000" b="1" spc="100" dirty="0" err="1">
                <a:solidFill>
                  <a:srgbClr val="BCC0C6"/>
                </a:solidFill>
              </a:rPr>
              <a:t>smaller</a:t>
            </a:r>
            <a:r>
              <a:rPr lang="pt-BR" sz="3000" b="1" spc="100" dirty="0" smtClean="0">
                <a:solidFill>
                  <a:srgbClr val="BCC0C6"/>
                </a:solidFill>
              </a:rPr>
              <a:t>.</a:t>
            </a:r>
            <a:endParaRPr lang="pt-BR" sz="3000" b="1" spc="100" dirty="0">
              <a:solidFill>
                <a:srgbClr val="BCC0C6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324544" y="260648"/>
            <a:ext cx="422627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spc="600" dirty="0">
                <a:solidFill>
                  <a:srgbClr val="464C4A"/>
                </a:solidFill>
                <a:ea typeface="Andale Mono" charset="0"/>
                <a:cs typeface="Andale Mono" charset="0"/>
              </a:rPr>
              <a:t>Design: </a:t>
            </a:r>
            <a:r>
              <a:rPr lang="pt-BR" sz="3600" b="1" spc="600" dirty="0" err="1" smtClean="0">
                <a:solidFill>
                  <a:srgbClr val="464C4A"/>
                </a:solidFill>
                <a:ea typeface="Andale Mono" charset="0"/>
                <a:cs typeface="Andale Mono" charset="0"/>
              </a:rPr>
              <a:t>Manned</a:t>
            </a:r>
            <a:r>
              <a:rPr lang="pt-BR" sz="3600" b="1" spc="600" dirty="0" smtClean="0">
                <a:solidFill>
                  <a:srgbClr val="464C4A"/>
                </a:solidFill>
                <a:ea typeface="Andale Mono" charset="0"/>
                <a:cs typeface="Andale Mono" charset="0"/>
              </a:rPr>
              <a:t> </a:t>
            </a:r>
            <a:r>
              <a:rPr lang="pt-BR" sz="3600" b="1" spc="600" dirty="0" err="1" smtClean="0">
                <a:solidFill>
                  <a:srgbClr val="464C4A"/>
                </a:solidFill>
                <a:ea typeface="Andale Mono" charset="0"/>
                <a:cs typeface="Andale Mono" charset="0"/>
              </a:rPr>
              <a:t>Aircraft</a:t>
            </a:r>
            <a:r>
              <a:rPr lang="pt-BR" sz="3600" b="1" spc="600" dirty="0" smtClean="0">
                <a:solidFill>
                  <a:srgbClr val="464C4A"/>
                </a:solidFill>
                <a:ea typeface="Andale Mono" charset="0"/>
                <a:cs typeface="Andale Mono" charset="0"/>
              </a:rPr>
              <a:t> </a:t>
            </a:r>
          </a:p>
          <a:p>
            <a:pPr algn="ctr"/>
            <a:r>
              <a:rPr lang="pt-BR" sz="4500" b="1" spc="600" dirty="0" err="1" smtClean="0">
                <a:solidFill>
                  <a:srgbClr val="464C4A"/>
                </a:solidFill>
                <a:ea typeface="Andale Mono" charset="0"/>
                <a:cs typeface="Andale Mono" charset="0"/>
              </a:rPr>
              <a:t>vs</a:t>
            </a:r>
            <a:r>
              <a:rPr lang="pt-BR" sz="3600" b="1" spc="600" dirty="0" smtClean="0">
                <a:solidFill>
                  <a:srgbClr val="464C4A"/>
                </a:solidFill>
                <a:ea typeface="Andale Mono" charset="0"/>
                <a:cs typeface="Andale Mono" charset="0"/>
              </a:rPr>
              <a:t> </a:t>
            </a:r>
            <a:r>
              <a:rPr lang="pt-BR" sz="3600" b="1" spc="600" dirty="0">
                <a:solidFill>
                  <a:srgbClr val="464C4A"/>
                </a:solidFill>
                <a:ea typeface="Andale Mono" charset="0"/>
                <a:cs typeface="Andale Mono" charset="0"/>
              </a:rPr>
              <a:t>UAV</a:t>
            </a:r>
          </a:p>
        </p:txBody>
      </p:sp>
    </p:spTree>
    <p:extLst>
      <p:ext uri="{BB962C8B-B14F-4D97-AF65-F5344CB8AC3E}">
        <p14:creationId xmlns:p14="http://schemas.microsoft.com/office/powerpoint/2010/main" val="7062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Design: </a:t>
            </a:r>
            <a:r>
              <a:rPr lang="pt-BR" sz="3400" b="1" spc="600" dirty="0" err="1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Manned</a:t>
            </a: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</a:t>
            </a:r>
            <a:r>
              <a:rPr lang="pt-BR" sz="3400" b="1" spc="600" dirty="0" err="1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Aircraft</a:t>
            </a: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</a:t>
            </a:r>
            <a:r>
              <a:rPr lang="pt-BR" sz="3400" b="1" spc="600" dirty="0" err="1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vs</a:t>
            </a:r>
            <a:r>
              <a:rPr lang="pt-BR" sz="34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UAV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55576" y="2108171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 err="1" smtClean="0">
                <a:solidFill>
                  <a:srgbClr val="54BC9B"/>
                </a:solidFill>
              </a:rPr>
              <a:t>Small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civilian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UAVs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have</a:t>
            </a:r>
            <a:r>
              <a:rPr lang="pt-BR" sz="3000" b="1" spc="100" dirty="0">
                <a:solidFill>
                  <a:srgbClr val="54BC9B"/>
                </a:solidFill>
              </a:rPr>
              <a:t> no </a:t>
            </a:r>
            <a:r>
              <a:rPr lang="pt-BR" sz="3000" b="1" spc="100" dirty="0" err="1">
                <a:solidFill>
                  <a:srgbClr val="54BC9B"/>
                </a:solidFill>
              </a:rPr>
              <a:t>life-critical</a:t>
            </a:r>
            <a:r>
              <a:rPr lang="pt-BR" sz="3000" b="1" spc="100" dirty="0">
                <a:solidFill>
                  <a:srgbClr val="54BC9B"/>
                </a:solidFill>
              </a:rPr>
              <a:t> systems,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can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thus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be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built</a:t>
            </a:r>
            <a:r>
              <a:rPr lang="pt-BR" sz="3000" b="1" spc="100" dirty="0">
                <a:solidFill>
                  <a:srgbClr val="54BC9B"/>
                </a:solidFill>
              </a:rPr>
              <a:t> out </a:t>
            </a:r>
            <a:r>
              <a:rPr lang="pt-BR" sz="3000" b="1" spc="100" dirty="0" err="1">
                <a:solidFill>
                  <a:srgbClr val="54BC9B"/>
                </a:solidFill>
              </a:rPr>
              <a:t>of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lighter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but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less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sturdy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materials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shapes</a:t>
            </a:r>
            <a:r>
              <a:rPr lang="pt-BR" sz="3000" b="1" spc="100" dirty="0">
                <a:solidFill>
                  <a:srgbClr val="54BC9B"/>
                </a:solidFill>
              </a:rPr>
              <a:t>,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can</a:t>
            </a:r>
            <a:r>
              <a:rPr lang="pt-BR" sz="3000" b="1" spc="100" dirty="0">
                <a:solidFill>
                  <a:srgbClr val="54BC9B"/>
                </a:solidFill>
              </a:rPr>
              <a:t> use </a:t>
            </a:r>
            <a:r>
              <a:rPr lang="pt-BR" sz="3000" b="1" spc="100" dirty="0" err="1">
                <a:solidFill>
                  <a:srgbClr val="54BC9B"/>
                </a:solidFill>
              </a:rPr>
              <a:t>less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robustly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tested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electronic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control</a:t>
            </a:r>
            <a:r>
              <a:rPr lang="pt-BR" sz="3000" b="1" spc="100" dirty="0">
                <a:solidFill>
                  <a:srgbClr val="54BC9B"/>
                </a:solidFill>
              </a:rPr>
              <a:t> systems</a:t>
            </a:r>
            <a:r>
              <a:rPr lang="pt-BR" sz="3000" b="1" spc="100" dirty="0" smtClean="0">
                <a:solidFill>
                  <a:srgbClr val="54BC9B"/>
                </a:solidFill>
              </a:rPr>
              <a:t>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93" y="4317555"/>
            <a:ext cx="2987285" cy="1991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BC9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Design: </a:t>
            </a:r>
            <a:r>
              <a:rPr lang="pt-BR" sz="3400" b="1" spc="600" dirty="0" err="1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Manned</a:t>
            </a: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</a:t>
            </a:r>
            <a:r>
              <a:rPr lang="pt-BR" sz="3400" b="1" spc="600" dirty="0" err="1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Aircraft</a:t>
            </a: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</a:t>
            </a:r>
            <a:r>
              <a:rPr lang="pt-BR" sz="3400" b="1" spc="600" dirty="0" err="1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vs</a:t>
            </a:r>
            <a:r>
              <a:rPr lang="pt-BR" sz="34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UAV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969321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 smtClean="0">
                <a:solidFill>
                  <a:srgbClr val="54BC9B"/>
                </a:solidFill>
              </a:rPr>
              <a:t>For </a:t>
            </a:r>
            <a:r>
              <a:rPr lang="pt-BR" sz="3000" b="1" spc="100" dirty="0" err="1">
                <a:solidFill>
                  <a:srgbClr val="54BC9B"/>
                </a:solidFill>
              </a:rPr>
              <a:t>small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UAVs</a:t>
            </a:r>
            <a:r>
              <a:rPr lang="pt-BR" sz="3000" b="1" spc="100" dirty="0">
                <a:solidFill>
                  <a:srgbClr val="54BC9B"/>
                </a:solidFill>
              </a:rPr>
              <a:t>, </a:t>
            </a:r>
            <a:r>
              <a:rPr lang="pt-BR" sz="3000" b="1" spc="100" dirty="0" err="1">
                <a:solidFill>
                  <a:srgbClr val="54BC9B"/>
                </a:solidFill>
              </a:rPr>
              <a:t>the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quadcopter</a:t>
            </a:r>
            <a:r>
              <a:rPr lang="pt-BR" sz="3000" b="1" spc="100" dirty="0">
                <a:solidFill>
                  <a:srgbClr val="54BC9B"/>
                </a:solidFill>
              </a:rPr>
              <a:t> design </a:t>
            </a:r>
            <a:r>
              <a:rPr lang="pt-BR" sz="3000" b="1" spc="100" dirty="0" err="1">
                <a:solidFill>
                  <a:srgbClr val="54BC9B"/>
                </a:solidFill>
              </a:rPr>
              <a:t>has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become</a:t>
            </a:r>
            <a:r>
              <a:rPr lang="pt-BR" sz="3000" b="1" spc="100" dirty="0">
                <a:solidFill>
                  <a:srgbClr val="54BC9B"/>
                </a:solidFill>
              </a:rPr>
              <a:t> popular, </a:t>
            </a:r>
            <a:r>
              <a:rPr lang="pt-BR" sz="3000" b="1" spc="100" dirty="0" err="1">
                <a:solidFill>
                  <a:srgbClr val="54BC9B"/>
                </a:solidFill>
              </a:rPr>
              <a:t>though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this</a:t>
            </a:r>
            <a:r>
              <a:rPr lang="pt-BR" sz="3000" b="1" spc="100" dirty="0">
                <a:solidFill>
                  <a:srgbClr val="54BC9B"/>
                </a:solidFill>
              </a:rPr>
              <a:t> layout </a:t>
            </a:r>
            <a:r>
              <a:rPr lang="pt-BR" sz="3000" b="1" spc="100" dirty="0" err="1">
                <a:solidFill>
                  <a:srgbClr val="54BC9B"/>
                </a:solidFill>
              </a:rPr>
              <a:t>is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rarely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used</a:t>
            </a:r>
            <a:r>
              <a:rPr lang="pt-BR" sz="3000" b="1" spc="100" dirty="0">
                <a:solidFill>
                  <a:srgbClr val="54BC9B"/>
                </a:solidFill>
              </a:rPr>
              <a:t> for </a:t>
            </a:r>
            <a:r>
              <a:rPr lang="pt-BR" sz="3000" b="1" spc="100" dirty="0" err="1">
                <a:solidFill>
                  <a:srgbClr val="54BC9B"/>
                </a:solidFill>
              </a:rPr>
              <a:t>manned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aircraft</a:t>
            </a:r>
            <a:r>
              <a:rPr lang="pt-BR" sz="3000" b="1" spc="100" dirty="0" smtClean="0">
                <a:solidFill>
                  <a:srgbClr val="54BC9B"/>
                </a:solidFill>
              </a:rPr>
              <a:t>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88801"/>
            <a:ext cx="4572000" cy="2472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BC9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0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Design: </a:t>
            </a:r>
            <a:r>
              <a:rPr lang="pt-BR" sz="3400" b="1" spc="600" dirty="0" err="1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Manned</a:t>
            </a: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</a:t>
            </a:r>
            <a:r>
              <a:rPr lang="pt-BR" sz="3400" b="1" spc="600" dirty="0" err="1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Aircraft</a:t>
            </a: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</a:t>
            </a:r>
            <a:r>
              <a:rPr lang="pt-BR" sz="3400" b="1" spc="600" dirty="0" err="1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vs</a:t>
            </a:r>
            <a:r>
              <a:rPr lang="pt-BR" sz="34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UAV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0368" y="2636912"/>
            <a:ext cx="82264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800" b="1" spc="100" dirty="0" smtClean="0">
                <a:solidFill>
                  <a:srgbClr val="54BC9B"/>
                </a:solidFill>
              </a:rPr>
              <a:t>For </a:t>
            </a:r>
            <a:r>
              <a:rPr lang="pt-BR" sz="3800" b="1" spc="100" dirty="0" err="1">
                <a:solidFill>
                  <a:srgbClr val="54BC9B"/>
                </a:solidFill>
              </a:rPr>
              <a:t>remote</a:t>
            </a:r>
            <a:r>
              <a:rPr lang="pt-BR" sz="3800" b="1" spc="100" dirty="0">
                <a:solidFill>
                  <a:srgbClr val="54BC9B"/>
                </a:solidFill>
              </a:rPr>
              <a:t> </a:t>
            </a:r>
            <a:r>
              <a:rPr lang="pt-BR" sz="3800" b="1" spc="100" dirty="0" err="1">
                <a:solidFill>
                  <a:srgbClr val="54BC9B"/>
                </a:solidFill>
              </a:rPr>
              <a:t>human</a:t>
            </a:r>
            <a:r>
              <a:rPr lang="pt-BR" sz="3800" b="1" spc="100" dirty="0">
                <a:solidFill>
                  <a:srgbClr val="54BC9B"/>
                </a:solidFill>
              </a:rPr>
              <a:t> </a:t>
            </a:r>
            <a:r>
              <a:rPr lang="pt-BR" sz="3800" b="1" spc="100" dirty="0" err="1">
                <a:solidFill>
                  <a:srgbClr val="54BC9B"/>
                </a:solidFill>
              </a:rPr>
              <a:t>control</a:t>
            </a:r>
            <a:r>
              <a:rPr lang="pt-BR" sz="3800" b="1" spc="100" dirty="0">
                <a:solidFill>
                  <a:srgbClr val="54BC9B"/>
                </a:solidFill>
              </a:rPr>
              <a:t>, a </a:t>
            </a:r>
            <a:r>
              <a:rPr lang="pt-BR" sz="3800" b="1" spc="100" dirty="0" err="1">
                <a:solidFill>
                  <a:schemeClr val="bg1"/>
                </a:solidFill>
              </a:rPr>
              <a:t>camera</a:t>
            </a:r>
            <a:r>
              <a:rPr lang="pt-BR" sz="3800" b="1" spc="100" dirty="0">
                <a:solidFill>
                  <a:schemeClr val="bg1"/>
                </a:solidFill>
              </a:rPr>
              <a:t> </a:t>
            </a:r>
            <a:r>
              <a:rPr lang="pt-BR" sz="3800" b="1" spc="100" dirty="0" err="1">
                <a:solidFill>
                  <a:srgbClr val="54BC9B"/>
                </a:solidFill>
              </a:rPr>
              <a:t>and</a:t>
            </a:r>
            <a:r>
              <a:rPr lang="pt-BR" sz="3800" b="1" spc="100" dirty="0">
                <a:solidFill>
                  <a:srgbClr val="54BC9B"/>
                </a:solidFill>
              </a:rPr>
              <a:t> </a:t>
            </a:r>
            <a:r>
              <a:rPr lang="pt-BR" sz="3800" b="1" spc="100" dirty="0" err="1">
                <a:solidFill>
                  <a:schemeClr val="bg1"/>
                </a:solidFill>
              </a:rPr>
              <a:t>video</a:t>
            </a:r>
            <a:r>
              <a:rPr lang="pt-BR" sz="3800" b="1" spc="100" dirty="0">
                <a:solidFill>
                  <a:schemeClr val="bg1"/>
                </a:solidFill>
              </a:rPr>
              <a:t> </a:t>
            </a:r>
            <a:r>
              <a:rPr lang="pt-BR" sz="3800" b="1" spc="100" dirty="0">
                <a:solidFill>
                  <a:srgbClr val="54BC9B"/>
                </a:solidFill>
              </a:rPr>
              <a:t>link </a:t>
            </a:r>
            <a:r>
              <a:rPr lang="pt-BR" sz="3800" b="1" spc="100" dirty="0" err="1">
                <a:solidFill>
                  <a:srgbClr val="54BC9B"/>
                </a:solidFill>
              </a:rPr>
              <a:t>almost</a:t>
            </a:r>
            <a:r>
              <a:rPr lang="pt-BR" sz="3800" b="1" spc="100" dirty="0">
                <a:solidFill>
                  <a:srgbClr val="54BC9B"/>
                </a:solidFill>
              </a:rPr>
              <a:t> </a:t>
            </a:r>
            <a:r>
              <a:rPr lang="pt-BR" sz="3800" b="1" spc="100" dirty="0" err="1">
                <a:solidFill>
                  <a:srgbClr val="54BC9B"/>
                </a:solidFill>
              </a:rPr>
              <a:t>always</a:t>
            </a:r>
            <a:r>
              <a:rPr lang="pt-BR" sz="3800" b="1" spc="100" dirty="0">
                <a:solidFill>
                  <a:srgbClr val="54BC9B"/>
                </a:solidFill>
              </a:rPr>
              <a:t> </a:t>
            </a:r>
            <a:r>
              <a:rPr lang="pt-BR" sz="3800" b="1" spc="100" dirty="0" err="1">
                <a:solidFill>
                  <a:srgbClr val="54BC9B"/>
                </a:solidFill>
              </a:rPr>
              <a:t>replace</a:t>
            </a:r>
            <a:r>
              <a:rPr lang="pt-BR" sz="3800" b="1" spc="100" dirty="0">
                <a:solidFill>
                  <a:srgbClr val="54BC9B"/>
                </a:solidFill>
              </a:rPr>
              <a:t> </a:t>
            </a:r>
            <a:r>
              <a:rPr lang="pt-BR" sz="3800" b="1" spc="100" dirty="0" err="1">
                <a:solidFill>
                  <a:srgbClr val="54BC9B"/>
                </a:solidFill>
              </a:rPr>
              <a:t>the</a:t>
            </a:r>
            <a:r>
              <a:rPr lang="pt-BR" sz="3800" b="1" spc="100" dirty="0">
                <a:solidFill>
                  <a:srgbClr val="54BC9B"/>
                </a:solidFill>
              </a:rPr>
              <a:t> </a:t>
            </a:r>
            <a:r>
              <a:rPr lang="pt-BR" sz="3800" b="1" spc="100" dirty="0" err="1">
                <a:solidFill>
                  <a:srgbClr val="54BC9B"/>
                </a:solidFill>
              </a:rPr>
              <a:t>cockpit</a:t>
            </a:r>
            <a:r>
              <a:rPr lang="pt-BR" sz="3800" b="1" spc="100" dirty="0">
                <a:solidFill>
                  <a:srgbClr val="54BC9B"/>
                </a:solidFill>
              </a:rPr>
              <a:t> </a:t>
            </a:r>
            <a:r>
              <a:rPr lang="pt-BR" sz="3800" b="1" spc="100" dirty="0" err="1" smtClean="0">
                <a:solidFill>
                  <a:srgbClr val="54BC9B"/>
                </a:solidFill>
              </a:rPr>
              <a:t>windows</a:t>
            </a:r>
            <a:endParaRPr lang="pt-BR" sz="3800" b="1" spc="100" dirty="0" smtClean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Design: </a:t>
            </a:r>
            <a:r>
              <a:rPr lang="pt-BR" sz="3400" b="1" spc="600" dirty="0" err="1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Manned</a:t>
            </a: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</a:t>
            </a:r>
            <a:r>
              <a:rPr lang="pt-BR" sz="3400" b="1" spc="600" dirty="0" err="1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Aircraft</a:t>
            </a: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</a:t>
            </a:r>
            <a:r>
              <a:rPr lang="pt-BR" sz="3400" b="1" spc="600" dirty="0" err="1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vs</a:t>
            </a:r>
            <a:r>
              <a:rPr lang="pt-BR" sz="34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UAV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41277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 smtClean="0">
                <a:solidFill>
                  <a:srgbClr val="54BC9B"/>
                </a:solidFill>
              </a:rPr>
              <a:t>Radio-</a:t>
            </a:r>
            <a:r>
              <a:rPr lang="pt-BR" sz="3000" b="1" spc="100" dirty="0" err="1" smtClean="0">
                <a:solidFill>
                  <a:srgbClr val="54BC9B"/>
                </a:solidFill>
              </a:rPr>
              <a:t>transmitted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digital </a:t>
            </a:r>
            <a:r>
              <a:rPr lang="pt-BR" sz="3000" b="1" spc="100" dirty="0" err="1">
                <a:solidFill>
                  <a:srgbClr val="54BC9B"/>
                </a:solidFill>
              </a:rPr>
              <a:t>commands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replace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physical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cockpit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controls</a:t>
            </a:r>
            <a:r>
              <a:rPr lang="pt-BR" sz="3000" b="1" spc="100" dirty="0">
                <a:solidFill>
                  <a:srgbClr val="54BC9B"/>
                </a:solidFill>
              </a:rPr>
              <a:t>. </a:t>
            </a:r>
            <a:r>
              <a:rPr lang="pt-BR" sz="3000" b="1" spc="100" dirty="0" err="1">
                <a:solidFill>
                  <a:srgbClr val="54BC9B"/>
                </a:solidFill>
              </a:rPr>
              <a:t>Autopilot</a:t>
            </a:r>
            <a:r>
              <a:rPr lang="pt-BR" sz="3000" b="1" spc="100" dirty="0">
                <a:solidFill>
                  <a:srgbClr val="54BC9B"/>
                </a:solidFill>
              </a:rPr>
              <a:t> software </a:t>
            </a:r>
            <a:r>
              <a:rPr lang="pt-BR" sz="3000" b="1" spc="100" dirty="0" err="1">
                <a:solidFill>
                  <a:srgbClr val="54BC9B"/>
                </a:solidFill>
              </a:rPr>
              <a:t>is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used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on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both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manned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unmanned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aircraft</a:t>
            </a:r>
            <a:r>
              <a:rPr lang="pt-BR" sz="3000" b="1" spc="100" dirty="0">
                <a:solidFill>
                  <a:srgbClr val="54BC9B"/>
                </a:solidFill>
              </a:rPr>
              <a:t>, </a:t>
            </a:r>
            <a:r>
              <a:rPr lang="pt-BR" sz="3000" b="1" spc="100" dirty="0" err="1">
                <a:solidFill>
                  <a:srgbClr val="54BC9B"/>
                </a:solidFill>
              </a:rPr>
              <a:t>with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varying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feature</a:t>
            </a:r>
            <a:r>
              <a:rPr lang="pt-BR" sz="3000" b="1" spc="100" dirty="0">
                <a:solidFill>
                  <a:srgbClr val="54BC9B"/>
                </a:solidFill>
              </a:rPr>
              <a:t> sets.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73016"/>
            <a:ext cx="6337300" cy="273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BC9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29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5556" y="317580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err="1" smtClean="0">
                <a:solidFill>
                  <a:srgbClr val="54BC9B"/>
                </a:solidFill>
              </a:rPr>
              <a:t>Now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you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can</a:t>
            </a:r>
            <a:r>
              <a:rPr lang="pt-BR" sz="3000" b="1" dirty="0" smtClean="0">
                <a:solidFill>
                  <a:srgbClr val="54BC9B"/>
                </a:solidFill>
              </a:rPr>
              <a:t> move </a:t>
            </a:r>
            <a:r>
              <a:rPr lang="pt-BR" sz="3000" b="1" dirty="0" err="1" smtClean="0">
                <a:solidFill>
                  <a:srgbClr val="54BC9B"/>
                </a:solidFill>
              </a:rPr>
              <a:t>on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to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the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next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topic</a:t>
            </a:r>
            <a:r>
              <a:rPr lang="pt-BR" sz="3000" b="1" dirty="0" smtClean="0">
                <a:solidFill>
                  <a:srgbClr val="54BC9B"/>
                </a:solidFill>
              </a:rPr>
              <a:t>...</a:t>
            </a:r>
          </a:p>
          <a:p>
            <a:endParaRPr lang="pt-BR" sz="3000" b="1" dirty="0">
              <a:solidFill>
                <a:schemeClr val="bg1"/>
              </a:solidFill>
            </a:endParaRPr>
          </a:p>
          <a:p>
            <a:pPr algn="ctr"/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spc="300" dirty="0" err="1" smtClean="0">
                <a:solidFill>
                  <a:schemeClr val="bg1"/>
                </a:solidFill>
              </a:rPr>
              <a:t>Drone</a:t>
            </a:r>
            <a:r>
              <a:rPr lang="pt-BR" sz="3000" b="1" spc="300" dirty="0" smtClean="0">
                <a:solidFill>
                  <a:schemeClr val="bg1"/>
                </a:solidFill>
              </a:rPr>
              <a:t> </a:t>
            </a:r>
            <a:r>
              <a:rPr lang="pt-BR" sz="3000" b="1" spc="300" dirty="0" err="1">
                <a:solidFill>
                  <a:schemeClr val="bg1"/>
                </a:solidFill>
              </a:rPr>
              <a:t>Components</a:t>
            </a:r>
            <a:r>
              <a:rPr lang="pt-BR" sz="3000" b="1" spc="300" dirty="0">
                <a:solidFill>
                  <a:schemeClr val="bg1"/>
                </a:solidFill>
              </a:rPr>
              <a:t>: </a:t>
            </a:r>
            <a:r>
              <a:rPr lang="pt-BR" sz="3000" b="1" spc="300" dirty="0" err="1">
                <a:solidFill>
                  <a:schemeClr val="bg1"/>
                </a:solidFill>
              </a:rPr>
              <a:t>Body</a:t>
            </a:r>
            <a:r>
              <a:rPr lang="pt-BR" sz="3000" b="1" spc="300" dirty="0">
                <a:solidFill>
                  <a:schemeClr val="bg1"/>
                </a:solidFill>
              </a:rPr>
              <a:t> </a:t>
            </a:r>
            <a:r>
              <a:rPr lang="pt-BR" sz="3000" b="1" spc="300" dirty="0" err="1">
                <a:solidFill>
                  <a:schemeClr val="bg1"/>
                </a:solidFill>
              </a:rPr>
              <a:t>and</a:t>
            </a:r>
            <a:r>
              <a:rPr lang="pt-BR" sz="3000" b="1" spc="300" dirty="0">
                <a:solidFill>
                  <a:schemeClr val="bg1"/>
                </a:solidFill>
              </a:rPr>
              <a:t> Power </a:t>
            </a:r>
            <a:r>
              <a:rPr lang="pt-BR" sz="3000" b="1" spc="300" dirty="0" err="1">
                <a:solidFill>
                  <a:schemeClr val="bg1"/>
                </a:solidFill>
              </a:rPr>
              <a:t>Supply</a:t>
            </a:r>
            <a:r>
              <a:rPr lang="pt-BR" sz="3000" b="1" spc="300" dirty="0">
                <a:solidFill>
                  <a:schemeClr val="bg1"/>
                </a:solidFill>
              </a:rPr>
              <a:t>!</a:t>
            </a:r>
            <a:endParaRPr lang="en-US" sz="3000" b="1" spc="3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9692" y="1052736"/>
            <a:ext cx="5544616" cy="1230895"/>
          </a:xfrm>
          <a:prstGeom prst="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/>
              <a:t>WELL DONE!</a:t>
            </a:r>
            <a:endParaRPr lang="en-US" sz="5500" b="1" dirty="0"/>
          </a:p>
        </p:txBody>
      </p:sp>
    </p:spTree>
    <p:extLst>
      <p:ext uri="{BB962C8B-B14F-4D97-AF65-F5344CB8AC3E}">
        <p14:creationId xmlns:p14="http://schemas.microsoft.com/office/powerpoint/2010/main" val="9960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236</Words>
  <Application>Microsoft Macintosh PowerPoint</Application>
  <PresentationFormat>Apresentação na tela (4:3)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Andale Mono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Douglas Paulo de Mattos</cp:lastModifiedBy>
  <cp:revision>32</cp:revision>
  <dcterms:created xsi:type="dcterms:W3CDTF">2017-03-08T21:43:37Z</dcterms:created>
  <dcterms:modified xsi:type="dcterms:W3CDTF">2017-07-31T19:03:48Z</dcterms:modified>
</cp:coreProperties>
</file>